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09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449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61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09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66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83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499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801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75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53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34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663EA-5DE9-4F49-AA7E-D9CAC7051ED8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4C8F8-7500-4FD8-8A93-CB9F57F144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82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192" y="33664"/>
            <a:ext cx="4604406" cy="655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27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917" y="0"/>
            <a:ext cx="4814886" cy="68580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6" t="8029" r="5113" b="7538"/>
          <a:stretch/>
        </p:blipFill>
        <p:spPr>
          <a:xfrm>
            <a:off x="6337107" y="0"/>
            <a:ext cx="4813115" cy="6663882"/>
          </a:xfrm>
        </p:spPr>
      </p:pic>
    </p:spTree>
    <p:extLst>
      <p:ext uri="{BB962C8B-B14F-4D97-AF65-F5344CB8AC3E}">
        <p14:creationId xmlns:p14="http://schemas.microsoft.com/office/powerpoint/2010/main" val="380378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21" b="17705"/>
          <a:stretch/>
        </p:blipFill>
        <p:spPr>
          <a:xfrm>
            <a:off x="227309" y="242484"/>
            <a:ext cx="5414884" cy="6447897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06"/>
          <a:stretch/>
        </p:blipFill>
        <p:spPr>
          <a:xfrm>
            <a:off x="6107317" y="109182"/>
            <a:ext cx="5520575" cy="6581199"/>
          </a:xfrm>
        </p:spPr>
      </p:pic>
    </p:spTree>
    <p:extLst>
      <p:ext uri="{BB962C8B-B14F-4D97-AF65-F5344CB8AC3E}">
        <p14:creationId xmlns:p14="http://schemas.microsoft.com/office/powerpoint/2010/main" val="369397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94"/>
          <a:stretch/>
        </p:blipFill>
        <p:spPr>
          <a:xfrm>
            <a:off x="131872" y="201540"/>
            <a:ext cx="4836736" cy="6472215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06" b="4747"/>
          <a:stretch/>
        </p:blipFill>
        <p:spPr>
          <a:xfrm>
            <a:off x="6061941" y="201540"/>
            <a:ext cx="5390672" cy="6472215"/>
          </a:xfrm>
        </p:spPr>
      </p:pic>
    </p:spTree>
    <p:extLst>
      <p:ext uri="{BB962C8B-B14F-4D97-AF65-F5344CB8AC3E}">
        <p14:creationId xmlns:p14="http://schemas.microsoft.com/office/powerpoint/2010/main" val="167075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52" t="7362" r="852" b="6379"/>
          <a:stretch/>
        </p:blipFill>
        <p:spPr>
          <a:xfrm>
            <a:off x="381914" y="218364"/>
            <a:ext cx="5107887" cy="6428096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28" b="9284"/>
          <a:stretch/>
        </p:blipFill>
        <p:spPr>
          <a:xfrm>
            <a:off x="6017751" y="95534"/>
            <a:ext cx="5393674" cy="6550926"/>
          </a:xfrm>
        </p:spPr>
      </p:pic>
    </p:spTree>
    <p:extLst>
      <p:ext uri="{BB962C8B-B14F-4D97-AF65-F5344CB8AC3E}">
        <p14:creationId xmlns:p14="http://schemas.microsoft.com/office/powerpoint/2010/main" val="61597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0" b="11165"/>
          <a:stretch/>
        </p:blipFill>
        <p:spPr>
          <a:xfrm>
            <a:off x="518393" y="232012"/>
            <a:ext cx="5363792" cy="6430684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99" r="12003" b="13403"/>
          <a:stretch/>
        </p:blipFill>
        <p:spPr>
          <a:xfrm>
            <a:off x="5882185" y="232012"/>
            <a:ext cx="5884185" cy="6250675"/>
          </a:xfrm>
        </p:spPr>
      </p:pic>
    </p:spTree>
    <p:extLst>
      <p:ext uri="{BB962C8B-B14F-4D97-AF65-F5344CB8AC3E}">
        <p14:creationId xmlns:p14="http://schemas.microsoft.com/office/powerpoint/2010/main" val="143225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Красиков</dc:creator>
  <cp:lastModifiedBy>Красиков</cp:lastModifiedBy>
  <cp:revision>3</cp:revision>
  <dcterms:created xsi:type="dcterms:W3CDTF">2022-04-06T08:29:37Z</dcterms:created>
  <dcterms:modified xsi:type="dcterms:W3CDTF">2022-04-06T09:08:05Z</dcterms:modified>
</cp:coreProperties>
</file>